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2D434-1A06-420D-A2B5-CB102FDAB45D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7ECF1-B24C-4247-8231-C0CD2E856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77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7ECF1-B24C-4247-8231-C0CD2E8560A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17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7ECF1-B24C-4247-8231-C0CD2E8560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61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7ECF1-B24C-4247-8231-C0CD2E8560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45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80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1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7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3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3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8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9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55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6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5C562-E3E9-40E5-A39F-23BA4E96A00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3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with Required Links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with matrix links to other fields         (#19, 20, 21, 22)</a:t>
            </a:r>
          </a:p>
          <a:p>
            <a:r>
              <a:rPr lang="en-US" dirty="0" smtClean="0"/>
              <a:t>Fields with links to other courses                   (#6, 7, 8)</a:t>
            </a:r>
          </a:p>
          <a:p>
            <a:r>
              <a:rPr lang="en-US" dirty="0" smtClean="0"/>
              <a:t>Fields with text only links to </a:t>
            </a:r>
            <a:r>
              <a:rPr lang="en-US" smtClean="0"/>
              <a:t>other fields    </a:t>
            </a:r>
            <a:r>
              <a:rPr lang="en-US" dirty="0" smtClean="0"/>
              <a:t>(#16, 30)</a:t>
            </a:r>
            <a:endParaRPr lang="en-US" dirty="0"/>
          </a:p>
        </p:txBody>
      </p:sp>
      <p:pic>
        <p:nvPicPr>
          <p:cNvPr id="4" name="Picture 3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3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38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018929" cy="619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70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131</Words>
  <Application>Microsoft Office PowerPoint</Application>
  <PresentationFormat>On-screen Show (4:3)</PresentationFormat>
  <Paragraphs>13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Fields with Required Links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Fields with Required Links</dc:title>
  <dc:creator>Melissa</dc:creator>
  <cp:lastModifiedBy>Melissa</cp:lastModifiedBy>
  <cp:revision>6</cp:revision>
  <dcterms:created xsi:type="dcterms:W3CDTF">2012-03-23T08:44:47Z</dcterms:created>
  <dcterms:modified xsi:type="dcterms:W3CDTF">2012-04-01T05:36:06Z</dcterms:modified>
</cp:coreProperties>
</file>